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9" r:id="rId4"/>
    <p:sldId id="282" r:id="rId5"/>
    <p:sldId id="270" r:id="rId6"/>
    <p:sldId id="271" r:id="rId7"/>
    <p:sldId id="281" r:id="rId8"/>
    <p:sldId id="273" r:id="rId9"/>
    <p:sldId id="275" r:id="rId10"/>
    <p:sldId id="268" r:id="rId11"/>
    <p:sldId id="280" r:id="rId12"/>
  </p:sldIdLst>
  <p:sldSz cx="9144000" cy="6858000" type="screen4x3"/>
  <p:notesSz cx="7104063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F6"/>
    <a:srgbClr val="BD79A6"/>
    <a:srgbClr val="981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grpSp>
        <p:nvGrpSpPr>
          <p:cNvPr id="2" name="Ryhmä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uolivapaa piirt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Lovettu nuolenkärki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Lovettu nuolenkärki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ainen kolmi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uora yhdysviiv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ovettu nuolenkärki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Lovettu nuolenkärki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815931-F48E-414A-9E17-1579BEC9293B}" type="datetimeFigureOut">
              <a:rPr lang="fi-FI" smtClean="0"/>
              <a:t>28.4.2018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01DACF-396B-4791-BD65-49E0C412F056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ero.ruottinen@salpa.net" TargetMode="External"/><Relationship Id="rId2" Type="http://schemas.openxmlformats.org/officeDocument/2006/relationships/hyperlink" Target="mailto:marina.mattsson-ruottinen@salpa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7200" dirty="0"/>
              <a:t>ASTRUM E11 CUP 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685800" y="3789040"/>
            <a:ext cx="7702624" cy="1199704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  <a:p>
            <a:r>
              <a:rPr lang="fi-FI" sz="28800" dirty="0"/>
              <a:t>6.5.2018 </a:t>
            </a:r>
          </a:p>
          <a:p>
            <a:r>
              <a:rPr lang="fi-FI" sz="7800" dirty="0"/>
              <a:t> </a:t>
            </a:r>
            <a:r>
              <a:rPr lang="fi-FI" dirty="0"/>
              <a:t> 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909"/>
            <a:ext cx="2863801" cy="10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5590"/>
            <a:ext cx="2847975" cy="1314450"/>
          </a:xfrm>
          <a:prstGeom prst="rect">
            <a:avLst/>
          </a:prstGeom>
        </p:spPr>
      </p:pic>
      <p:sp>
        <p:nvSpPr>
          <p:cNvPr id="11" name="AutoShape 6" descr="Kuvahaun tulos haulle jalkapallo"/>
          <p:cNvSpPr>
            <a:spLocks noChangeAspect="1" noChangeArrowheads="1"/>
          </p:cNvSpPr>
          <p:nvPr/>
        </p:nvSpPr>
        <p:spPr bwMode="auto">
          <a:xfrm>
            <a:off x="1619672" y="283515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4" y="5445224"/>
            <a:ext cx="1082498" cy="10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2DA2BF"/>
              </a:buClr>
            </a:pPr>
            <a:endParaRPr lang="fi-FI" sz="2400" i="1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endParaRPr lang="fi-FI" sz="2400" i="1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endParaRPr lang="fi-FI" sz="2400" i="1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fi-FI" sz="2400" dirty="0">
                <a:solidFill>
                  <a:prstClr val="black"/>
                </a:solidFill>
              </a:rPr>
              <a:t>Turnausvastaavat: </a:t>
            </a:r>
          </a:p>
          <a:p>
            <a:pPr lvl="1">
              <a:buClr>
                <a:srgbClr val="2DA2BF"/>
              </a:buClr>
            </a:pPr>
            <a:r>
              <a:rPr lang="fi-FI" sz="2400" dirty="0">
                <a:solidFill>
                  <a:prstClr val="black"/>
                </a:solidFill>
              </a:rPr>
              <a:t>Marina Mattsson-Ruottinen</a:t>
            </a:r>
            <a:endParaRPr lang="fi-FI" sz="2400" dirty="0"/>
          </a:p>
          <a:p>
            <a:pPr lvl="1">
              <a:buClr>
                <a:srgbClr val="2DA2BF"/>
              </a:buClr>
            </a:pPr>
            <a:r>
              <a:rPr lang="fi-FI" sz="2000" dirty="0">
                <a:hlinkClick r:id="rId2"/>
              </a:rPr>
              <a:t>marina.mattsson-ruottinen@salpa.net</a:t>
            </a:r>
            <a:r>
              <a:rPr lang="fi-FI" sz="2000" dirty="0"/>
              <a:t> /0445544917</a:t>
            </a:r>
          </a:p>
          <a:p>
            <a:pPr lvl="1">
              <a:buClr>
                <a:srgbClr val="2DA2BF"/>
              </a:buClr>
            </a:pPr>
            <a:endParaRPr lang="fi-FI" sz="2000" dirty="0"/>
          </a:p>
          <a:p>
            <a:pPr lvl="1">
              <a:buClr>
                <a:srgbClr val="2DA2BF"/>
              </a:buClr>
            </a:pPr>
            <a:r>
              <a:rPr lang="fi-FI" sz="2400" dirty="0"/>
              <a:t>Tero Ruottinen</a:t>
            </a:r>
          </a:p>
          <a:p>
            <a:pPr lvl="1">
              <a:buClr>
                <a:srgbClr val="2DA2BF"/>
              </a:buClr>
            </a:pPr>
            <a:r>
              <a:rPr lang="fi-FI" sz="2000" dirty="0">
                <a:hlinkClick r:id="rId3"/>
              </a:rPr>
              <a:t>tero.ruottinen@salpa.net</a:t>
            </a:r>
            <a:r>
              <a:rPr lang="fi-FI" sz="2000" dirty="0"/>
              <a:t> /0445544918</a:t>
            </a:r>
          </a:p>
          <a:p>
            <a:pPr lvl="1">
              <a:buClr>
                <a:srgbClr val="2DA2BF"/>
              </a:buClr>
            </a:pPr>
            <a:endParaRPr lang="fi-FI" sz="2000" dirty="0"/>
          </a:p>
          <a:p>
            <a:endParaRPr lang="fi-FI" dirty="0"/>
          </a:p>
          <a:p>
            <a:pPr marL="393192" lvl="1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266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5283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i-FI" sz="8000" dirty="0"/>
              <a:t>  TERVETULOA   </a:t>
            </a:r>
          </a:p>
          <a:p>
            <a:pPr marL="109728" indent="0">
              <a:buNone/>
            </a:pPr>
            <a:r>
              <a:rPr lang="fi-FI" sz="8000" dirty="0"/>
              <a:t>      SALOON</a:t>
            </a:r>
          </a:p>
          <a:p>
            <a:pPr marL="109728" indent="0">
              <a:buNone/>
            </a:pPr>
            <a:r>
              <a:rPr lang="fi-FI" sz="5400" dirty="0"/>
              <a:t> ASTRUM STADIONILLE!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2847975" cy="131445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14217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i-FI" b="1" dirty="0"/>
          </a:p>
          <a:p>
            <a:r>
              <a:rPr lang="fi-FI" b="1" dirty="0"/>
              <a:t>Turnauspäivä ja aika: </a:t>
            </a:r>
          </a:p>
          <a:p>
            <a:pPr marL="109728" indent="0">
              <a:buNone/>
            </a:pPr>
            <a:r>
              <a:rPr lang="fi-FI" dirty="0"/>
              <a:t>   Sunnuntai 6.5.2018</a:t>
            </a:r>
          </a:p>
          <a:p>
            <a:pPr marL="109728" indent="0">
              <a:buNone/>
            </a:pPr>
            <a:r>
              <a:rPr lang="fi-FI" dirty="0"/>
              <a:t>   Haastesarjan pelit 9-16 </a:t>
            </a:r>
          </a:p>
          <a:p>
            <a:pPr marL="109728" indent="0">
              <a:buNone/>
            </a:pPr>
            <a:r>
              <a:rPr lang="fi-FI" dirty="0"/>
              <a:t>   Kilpasarjan pelit 12-19</a:t>
            </a:r>
          </a:p>
          <a:p>
            <a:r>
              <a:rPr lang="fi-FI" b="1" dirty="0"/>
              <a:t>Paikka: </a:t>
            </a:r>
          </a:p>
          <a:p>
            <a:pPr marL="109728" indent="0">
              <a:buNone/>
            </a:pPr>
            <a:r>
              <a:rPr lang="fi-FI" dirty="0"/>
              <a:t>   </a:t>
            </a:r>
            <a:r>
              <a:rPr lang="fi-FI" dirty="0" err="1"/>
              <a:t>Astrum</a:t>
            </a:r>
            <a:r>
              <a:rPr lang="fi-FI" dirty="0"/>
              <a:t> Stadion, </a:t>
            </a:r>
            <a:r>
              <a:rPr lang="fi-FI" dirty="0" err="1"/>
              <a:t>Halikontie</a:t>
            </a:r>
            <a:r>
              <a:rPr lang="fi-FI" dirty="0"/>
              <a:t> 40, 24240 SALO</a:t>
            </a:r>
          </a:p>
          <a:p>
            <a:r>
              <a:rPr lang="fi-FI" b="1" dirty="0"/>
              <a:t>Osallistujat:</a:t>
            </a:r>
          </a:p>
          <a:p>
            <a:pPr marL="109728" indent="0">
              <a:buNone/>
            </a:pPr>
            <a:r>
              <a:rPr lang="fi-FI" dirty="0"/>
              <a:t>   </a:t>
            </a:r>
            <a:r>
              <a:rPr lang="fi-FI" b="1" dirty="0"/>
              <a:t>Haaste: </a:t>
            </a:r>
            <a:r>
              <a:rPr lang="fi-FI" dirty="0"/>
              <a:t>Pallo-Iirot, </a:t>
            </a:r>
            <a:r>
              <a:rPr lang="fi-FI" dirty="0" err="1"/>
              <a:t>SalPa</a:t>
            </a:r>
            <a:r>
              <a:rPr lang="fi-FI" dirty="0"/>
              <a:t> P07 Sininen, </a:t>
            </a:r>
            <a:r>
              <a:rPr lang="fi-FI" dirty="0" err="1"/>
              <a:t>RaiFu</a:t>
            </a:r>
            <a:r>
              <a:rPr lang="fi-FI" dirty="0"/>
              <a:t> P07,</a:t>
            </a:r>
          </a:p>
          <a:p>
            <a:pPr marL="109728" indent="0">
              <a:buNone/>
            </a:pPr>
            <a:r>
              <a:rPr lang="fi-FI" dirty="0"/>
              <a:t>   FC HIK 07-08, HJK Kannelmäki P07, EPS P07, </a:t>
            </a:r>
            <a:r>
              <a:rPr lang="fi-FI" dirty="0" err="1"/>
              <a:t>Ksf</a:t>
            </a:r>
            <a:r>
              <a:rPr lang="fi-FI" dirty="0"/>
              <a:t> 07,</a:t>
            </a:r>
          </a:p>
          <a:p>
            <a:pPr marL="109728" indent="0">
              <a:buNone/>
            </a:pPr>
            <a:r>
              <a:rPr lang="fi-FI" dirty="0"/>
              <a:t>   </a:t>
            </a:r>
            <a:r>
              <a:rPr lang="fi-FI" dirty="0" err="1"/>
              <a:t>TuNL</a:t>
            </a:r>
            <a:r>
              <a:rPr lang="fi-FI" dirty="0"/>
              <a:t> </a:t>
            </a:r>
            <a:r>
              <a:rPr lang="fi-FI" dirty="0" err="1"/>
              <a:t>Hanttari</a:t>
            </a:r>
            <a:r>
              <a:rPr lang="fi-FI" dirty="0"/>
              <a:t>/07        </a:t>
            </a:r>
          </a:p>
          <a:p>
            <a:pPr marL="109728" indent="0">
              <a:buNone/>
            </a:pPr>
            <a:r>
              <a:rPr lang="fi-FI" dirty="0"/>
              <a:t>   </a:t>
            </a:r>
            <a:r>
              <a:rPr lang="fi-FI" b="1" dirty="0"/>
              <a:t>Kilpa: </a:t>
            </a:r>
            <a:r>
              <a:rPr lang="fi-FI" dirty="0"/>
              <a:t>FC Halikko P07, Pallo-Iirot, Apu 07, </a:t>
            </a:r>
            <a:r>
              <a:rPr lang="fi-FI" dirty="0" err="1"/>
              <a:t>MaPS</a:t>
            </a:r>
            <a:r>
              <a:rPr lang="fi-FI" dirty="0"/>
              <a:t> P07,   </a:t>
            </a:r>
          </a:p>
          <a:p>
            <a:pPr marL="109728" indent="0">
              <a:buNone/>
            </a:pPr>
            <a:r>
              <a:rPr lang="fi-FI" dirty="0"/>
              <a:t>   </a:t>
            </a:r>
            <a:r>
              <a:rPr lang="fi-FI" dirty="0" err="1"/>
              <a:t>SalPa</a:t>
            </a:r>
            <a:r>
              <a:rPr lang="fi-FI" dirty="0"/>
              <a:t> P07,  </a:t>
            </a:r>
            <a:r>
              <a:rPr lang="fi-FI" dirty="0" err="1"/>
              <a:t>Peimari</a:t>
            </a:r>
            <a:r>
              <a:rPr lang="fi-FI" dirty="0"/>
              <a:t> </a:t>
            </a:r>
            <a:r>
              <a:rPr lang="fi-FI" dirty="0" err="1"/>
              <a:t>Utd</a:t>
            </a:r>
            <a:r>
              <a:rPr lang="fi-FI" dirty="0"/>
              <a:t> 07, Lauttakylän Luja 07, </a:t>
            </a:r>
          </a:p>
          <a:p>
            <a:pPr marL="109728" indent="0">
              <a:buNone/>
            </a:pPr>
            <a:r>
              <a:rPr lang="fi-FI" dirty="0"/>
              <a:t>   TPS Valkoinen</a:t>
            </a:r>
          </a:p>
          <a:p>
            <a:pPr marL="109728" indent="0">
              <a:buNone/>
            </a:pPr>
            <a:r>
              <a:rPr lang="fi-FI" dirty="0"/>
              <a:t>   </a:t>
            </a:r>
          </a:p>
          <a:p>
            <a:endParaRPr lang="fi-FI" dirty="0"/>
          </a:p>
          <a:p>
            <a:pPr marL="109728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Astrum</a:t>
            </a:r>
            <a:r>
              <a:rPr lang="fi-FI" dirty="0"/>
              <a:t> E11 Cup</a:t>
            </a:r>
          </a:p>
        </p:txBody>
      </p:sp>
    </p:spTree>
    <p:extLst>
      <p:ext uri="{BB962C8B-B14F-4D97-AF65-F5344CB8AC3E}">
        <p14:creationId xmlns:p14="http://schemas.microsoft.com/office/powerpoint/2010/main" val="23897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fi-FI" dirty="0"/>
          </a:p>
          <a:p>
            <a:r>
              <a:rPr lang="fi-FI" dirty="0"/>
              <a:t>Saapuminen turnausalueelle: pysäköinti hiekkakentälle P1 tai läheiselle P-alueelle P2</a:t>
            </a:r>
          </a:p>
          <a:p>
            <a:r>
              <a:rPr lang="fi-FI" dirty="0"/>
              <a:t>Joukkue ilmoittautuu infopisteessä</a:t>
            </a:r>
          </a:p>
          <a:p>
            <a:r>
              <a:rPr lang="fi-FI" dirty="0"/>
              <a:t>Infopisteestä saa </a:t>
            </a:r>
            <a:r>
              <a:rPr lang="fi-FI" dirty="0" err="1"/>
              <a:t>tsempparipelaajalomakkeen</a:t>
            </a:r>
            <a:r>
              <a:rPr lang="fi-FI" dirty="0"/>
              <a:t>, sekä nurmikentällä tapahtuvan oheisohjelman</a:t>
            </a:r>
          </a:p>
          <a:p>
            <a:r>
              <a:rPr lang="fi-FI" dirty="0"/>
              <a:t>Pukukoppeja on kolme  ja ne ovat yhteiskäytössä, älä säilytä varusteitasi tai arvotavaraa pukukopissa (ovissa E11 Cup merkit)</a:t>
            </a:r>
          </a:p>
          <a:p>
            <a:r>
              <a:rPr lang="fi-FI" dirty="0" err="1"/>
              <a:t>WC:t</a:t>
            </a:r>
            <a:r>
              <a:rPr lang="fi-FI" dirty="0"/>
              <a:t> ja kylmä vesi huoltorakennuksen kentän puoleisella sivulla (pukukopeissa myös </a:t>
            </a:r>
            <a:r>
              <a:rPr lang="fi-FI" dirty="0" err="1"/>
              <a:t>wc:t</a:t>
            </a:r>
            <a:r>
              <a:rPr lang="fi-FI" dirty="0"/>
              <a:t>)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Turnausohjeita</a:t>
            </a:r>
          </a:p>
        </p:txBody>
      </p:sp>
    </p:spTree>
    <p:extLst>
      <p:ext uri="{BB962C8B-B14F-4D97-AF65-F5344CB8AC3E}">
        <p14:creationId xmlns:p14="http://schemas.microsoft.com/office/powerpoint/2010/main" val="225295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D4B9B39C-B004-4988-9A28-E6EED4E5A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576"/>
            <a:ext cx="9144000" cy="57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0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2800" b="1" dirty="0">
                <a:solidFill>
                  <a:srgbClr val="000000"/>
                </a:solidFill>
                <a:latin typeface="ArialMT"/>
              </a:rPr>
              <a:t>Turnaussäännöt kilpa-sarja: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peleissä käytössä ikäluokan Kaikki Pelaa</a:t>
            </a:r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säännöt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peliaika 1x25min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pelitapa 8v8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pallon koko 4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pelaajavaihdot suoritetaan ”lennosta” ilman rajoituksia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turnauksessa käytössä ns. rangaistusalueen paitsiosääntö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sijoitukset määräytyvät järjestyksessä: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kerätyt pisteet (voitto 3p, tasapeli 1p, häviö 0p)</a:t>
            </a:r>
          </a:p>
          <a:p>
            <a:r>
              <a:rPr lang="fi-FI" sz="2800" dirty="0">
                <a:solidFill>
                  <a:srgbClr val="000000"/>
                </a:solidFill>
                <a:latin typeface="ArialMT"/>
              </a:rPr>
              <a:t>-keskinäisen ottelun tulos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otteluiden maaliero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otteluiden tehdyt maalit</a:t>
            </a:r>
          </a:p>
          <a:p>
            <a:r>
              <a:rPr lang="fi-FI" sz="2800" dirty="0">
                <a:solidFill>
                  <a:srgbClr val="000000"/>
                </a:solidFill>
                <a:latin typeface="MS-PGothic"/>
              </a:rPr>
              <a:t>‐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arpa (suoritetaan tarvittaessa turnaustoimistolla molempien osapuolien </a:t>
            </a:r>
            <a:r>
              <a:rPr lang="fi-FI" sz="2800" dirty="0" err="1">
                <a:solidFill>
                  <a:srgbClr val="000000"/>
                </a:solidFill>
                <a:latin typeface="ArialMT"/>
              </a:rPr>
              <a:t>läsnäollessa</a:t>
            </a:r>
            <a:r>
              <a:rPr lang="fi-FI" sz="2800" dirty="0">
                <a:solidFill>
                  <a:srgbClr val="000000"/>
                </a:solidFill>
                <a:latin typeface="ArialMT"/>
              </a:rPr>
              <a:t>)</a:t>
            </a:r>
          </a:p>
          <a:p>
            <a:pPr marL="109728" indent="0">
              <a:buNone/>
            </a:pPr>
            <a:endParaRPr lang="fi-FI" sz="2800" dirty="0">
              <a:solidFill>
                <a:srgbClr val="000000"/>
              </a:solidFill>
              <a:latin typeface="ArialMT"/>
            </a:endParaRPr>
          </a:p>
          <a:p>
            <a:r>
              <a:rPr lang="fi-FI" sz="2800" dirty="0">
                <a:solidFill>
                  <a:srgbClr val="000000"/>
                </a:solidFill>
                <a:latin typeface="ArialMT"/>
              </a:rPr>
              <a:t>Turnauksen järjestäjä pidättää oikeuden muutoksiin.</a:t>
            </a:r>
          </a:p>
          <a:p>
            <a:r>
              <a:rPr lang="fi-FI" sz="2800" dirty="0">
                <a:solidFill>
                  <a:srgbClr val="000000"/>
                </a:solidFill>
                <a:latin typeface="ArialMT"/>
              </a:rPr>
              <a:t>Kaikki Pelaa säännöt 2018:</a:t>
            </a:r>
          </a:p>
          <a:p>
            <a:r>
              <a:rPr lang="fi-FI" sz="2800" dirty="0">
                <a:solidFill>
                  <a:srgbClr val="1155CD"/>
                </a:solidFill>
                <a:latin typeface="ArialMT"/>
              </a:rPr>
              <a:t>https://www.palloliitto.fi/sites/default/files/kaikki_pelaa_saannot_2018_web.pdf</a:t>
            </a:r>
          </a:p>
          <a:p>
            <a:r>
              <a:rPr lang="fi-FI" sz="2800" dirty="0">
                <a:solidFill>
                  <a:srgbClr val="000000"/>
                </a:solidFill>
                <a:latin typeface="ArialMT"/>
              </a:rPr>
              <a:t>Jalkapallosäännöt 2018:</a:t>
            </a:r>
          </a:p>
          <a:p>
            <a:r>
              <a:rPr lang="fi-FI" b="1" dirty="0"/>
              <a:t>https://www.palloliitto.fi/sites/default/files/jalkapallosaannot_2018_low.pdf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Turnaussäännöt </a:t>
            </a:r>
          </a:p>
        </p:txBody>
      </p:sp>
    </p:spTree>
    <p:extLst>
      <p:ext uri="{BB962C8B-B14F-4D97-AF65-F5344CB8AC3E}">
        <p14:creationId xmlns:p14="http://schemas.microsoft.com/office/powerpoint/2010/main" val="414717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2DA2BF"/>
              </a:buClr>
            </a:pPr>
            <a:r>
              <a:rPr lang="fi-FI" sz="2600" dirty="0">
                <a:solidFill>
                  <a:prstClr val="black"/>
                </a:solidFill>
              </a:rPr>
              <a:t>Saavutaan ajoissa kentän läheisyyteen.</a:t>
            </a:r>
          </a:p>
          <a:p>
            <a:pPr lvl="0">
              <a:buClr>
                <a:srgbClr val="2DA2BF"/>
              </a:buClr>
            </a:pPr>
            <a:r>
              <a:rPr lang="fi-FI" sz="2600" dirty="0">
                <a:solidFill>
                  <a:prstClr val="black"/>
                </a:solidFill>
              </a:rPr>
              <a:t>Joukkueen oltava valmis aloittamaan peli, kun 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fi-FI" sz="2600" dirty="0">
                <a:solidFill>
                  <a:prstClr val="black"/>
                </a:solidFill>
              </a:rPr>
              <a:t>  pelinohjaaja viheltää pilliin n. minuuttia ennen  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fi-FI" sz="2600" dirty="0">
                <a:solidFill>
                  <a:prstClr val="black"/>
                </a:solidFill>
              </a:rPr>
              <a:t>  otteluohjelmaan merkittyä pelin alkuaikaa.</a:t>
            </a:r>
          </a:p>
          <a:p>
            <a:r>
              <a:rPr lang="fi-FI" sz="2600" dirty="0"/>
              <a:t>Otteluohjelmaan merkitty kotijoukkue aloittaa pelin ja hyökkää katsomoiden suuntaan</a:t>
            </a:r>
          </a:p>
          <a:p>
            <a:r>
              <a:rPr lang="fi-FI" sz="2600" dirty="0"/>
              <a:t>Pelin loputtua keräännytään riviin keskialueelle.</a:t>
            </a:r>
          </a:p>
          <a:p>
            <a:r>
              <a:rPr lang="fi-FI" sz="2600" dirty="0"/>
              <a:t>Pelinohjaaja kertoo pelin lopputuloksen  ja tämän jälkeen kapteenien johdolla kättelyt</a:t>
            </a:r>
          </a:p>
          <a:p>
            <a:r>
              <a:rPr lang="fi-FI" sz="2600" dirty="0"/>
              <a:t>Ei huudeta loppuhuutoja, vaan noudetaan omat tavarat ripeästi ja annetaan tilaa seuraaville joukkueille</a:t>
            </a:r>
          </a:p>
          <a:p>
            <a:endParaRPr lang="fi-FI" sz="2800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Otteluohjeet</a:t>
            </a:r>
          </a:p>
        </p:txBody>
      </p:sp>
    </p:spTree>
    <p:extLst>
      <p:ext uri="{BB962C8B-B14F-4D97-AF65-F5344CB8AC3E}">
        <p14:creationId xmlns:p14="http://schemas.microsoft.com/office/powerpoint/2010/main" val="178645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xmlns="" id="{38F2E549-15DC-4B71-9A7E-9DE230CA9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91665"/>
              </p:ext>
            </p:extLst>
          </p:nvPr>
        </p:nvGraphicFramePr>
        <p:xfrm>
          <a:off x="107504" y="121920"/>
          <a:ext cx="8820471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216">
                  <a:extLst>
                    <a:ext uri="{9D8B030D-6E8A-4147-A177-3AD203B41FA5}">
                      <a16:colId xmlns:a16="http://schemas.microsoft.com/office/drawing/2014/main" xmlns="" val="3325970197"/>
                    </a:ext>
                  </a:extLst>
                </a:gridCol>
                <a:gridCol w="698944">
                  <a:extLst>
                    <a:ext uri="{9D8B030D-6E8A-4147-A177-3AD203B41FA5}">
                      <a16:colId xmlns:a16="http://schemas.microsoft.com/office/drawing/2014/main" xmlns="" val="50139976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54020332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780528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145239933"/>
                    </a:ext>
                  </a:extLst>
                </a:gridCol>
                <a:gridCol w="1645180">
                  <a:extLst>
                    <a:ext uri="{9D8B030D-6E8A-4147-A177-3AD203B41FA5}">
                      <a16:colId xmlns:a16="http://schemas.microsoft.com/office/drawing/2014/main" xmlns="" val="72293521"/>
                    </a:ext>
                  </a:extLst>
                </a:gridCol>
                <a:gridCol w="1630675">
                  <a:extLst>
                    <a:ext uri="{9D8B030D-6E8A-4147-A177-3AD203B41FA5}">
                      <a16:colId xmlns:a16="http://schemas.microsoft.com/office/drawing/2014/main" xmlns="" val="632963334"/>
                    </a:ext>
                  </a:extLst>
                </a:gridCol>
              </a:tblGrid>
              <a:tr h="127248">
                <a:tc>
                  <a:txBody>
                    <a:bodyPr/>
                    <a:lstStyle/>
                    <a:p>
                      <a:pPr algn="ctr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ASTRUM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ASTRUM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852176"/>
                  </a:ext>
                </a:extLst>
              </a:tr>
              <a:tr h="202513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SalPa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 Sininen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EPS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TuNL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Hanttari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KSF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332600"/>
                  </a:ext>
                </a:extLst>
              </a:tr>
              <a:tr h="295081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HJK Kannelmäki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RaiFu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FC HIK 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Pallo-Iirot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1035346"/>
                  </a:ext>
                </a:extLst>
              </a:tr>
              <a:tr h="134297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SalPa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 Sininen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KSF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EPS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TuNL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Hanttari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587530"/>
                  </a:ext>
                </a:extLst>
              </a:tr>
              <a:tr h="11752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HJK Kannelmäki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FC HIK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RaiFu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Pallo-Iirot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076499"/>
                  </a:ext>
                </a:extLst>
              </a:tr>
              <a:tr h="17276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SalPa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 Sininen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TuNL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Hanttari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EPS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KSF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660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Pallo-Iirot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HJK Kannelmäki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RaiFu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FC HIK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312410"/>
                  </a:ext>
                </a:extLst>
              </a:tr>
              <a:tr h="139233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SalPa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Pallo-Iirot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2584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Apu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Peimari</a:t>
                      </a:r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Utd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4965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Lauttakylän Luja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TPS Valkoinen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2472432"/>
                  </a:ext>
                </a:extLst>
              </a:tr>
              <a:tr h="160937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H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MaPS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FC Halikko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815135"/>
                  </a:ext>
                </a:extLst>
              </a:tr>
              <a:tr h="14416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H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Häviäjä SIJ 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Häviäjä SIJ 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SalPa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Apu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8307742"/>
                  </a:ext>
                </a:extLst>
              </a:tr>
              <a:tr h="127401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H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Voittaja SIJ  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Voittaja SIJ 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Pallo-Iirot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Peimari</a:t>
                      </a:r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Utd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815788"/>
                  </a:ext>
                </a:extLst>
              </a:tr>
              <a:tr h="182641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H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Häviäjä SIJ 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Häviäjä SIJ 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TPS Valkoinen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MaPS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7843682"/>
                  </a:ext>
                </a:extLst>
              </a:tr>
              <a:tr h="264016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H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Voittaja SIJ 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Voittaja SIJ 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FC Halikko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Lauttakylän Luja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53582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Pallo-Iirot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Apu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Peimari</a:t>
                      </a:r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Utd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SalPa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910458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16.30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TPS Valkoinen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FC Halikko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K-B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MaPS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6EC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Lauttakylän Luja</a:t>
                      </a:r>
                    </a:p>
                  </a:txBody>
                  <a:tcPr>
                    <a:solidFill>
                      <a:srgbClr val="E6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2052702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B3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9008526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2807939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Häviäjä SIJ 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Häviäjä SIJ 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Voittaja SIJ 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Voittaja SIJ K2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3891832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18.30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Häviäjä SIJ 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Häviäjä SIJ 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SIJ 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Voittaja SIJ 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Voittaja SIJ K4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7196438"/>
                  </a:ext>
                </a:extLst>
              </a:tr>
              <a:tr h="224559">
                <a:tc>
                  <a:txBody>
                    <a:bodyPr/>
                    <a:lstStyle/>
                    <a:p>
                      <a:pPr algn="ctr"/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Haaste 9-16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/>
                        <a:t>Kilpa 12-19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129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00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800" dirty="0"/>
              <a:t>Sarjan viimeisten pelien jälkeen palkintojenjako INFO-pisteen läheisyydessä</a:t>
            </a:r>
          </a:p>
          <a:p>
            <a:r>
              <a:rPr lang="fi-FI" sz="2800" dirty="0"/>
              <a:t>HAASTE n. klo:16.10</a:t>
            </a:r>
          </a:p>
          <a:p>
            <a:r>
              <a:rPr lang="fi-FI" sz="2800" dirty="0"/>
              <a:t>KILPA  n. klo:19.10</a:t>
            </a:r>
          </a:p>
          <a:p>
            <a:pPr lvl="1"/>
            <a:r>
              <a:rPr lang="fi-FI" sz="2400" dirty="0"/>
              <a:t>Kaikki pelaajat palkitaan mitaleilla (max.15/joukkue)</a:t>
            </a:r>
          </a:p>
          <a:p>
            <a:pPr lvl="1"/>
            <a:r>
              <a:rPr lang="fi-FI" sz="2400" dirty="0"/>
              <a:t>Jokaisesta joukkueesta palkitaan tsempparipelaaja (joukkueet toimittavat lomakkeen ennen viimeistä peliä)</a:t>
            </a:r>
          </a:p>
          <a:p>
            <a:pPr lvl="1"/>
            <a:r>
              <a:rPr lang="fi-FI" sz="2400" dirty="0"/>
              <a:t>Molempien sarjojen 3 parasta joukkuetta palkitaan pokaaleilla</a:t>
            </a:r>
          </a:p>
          <a:p>
            <a:pPr lvl="1"/>
            <a:endParaRPr lang="fi-FI" sz="2400" dirty="0"/>
          </a:p>
          <a:p>
            <a:pPr marL="393192" lvl="1" indent="0">
              <a:buNone/>
            </a:pPr>
            <a:endParaRPr lang="fi-FI" sz="2400" dirty="0"/>
          </a:p>
          <a:p>
            <a:pPr marL="109728" indent="0">
              <a:buNone/>
            </a:pPr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  Palkintojen jako</a:t>
            </a:r>
          </a:p>
        </p:txBody>
      </p:sp>
    </p:spTree>
    <p:extLst>
      <p:ext uri="{BB962C8B-B14F-4D97-AF65-F5344CB8AC3E}">
        <p14:creationId xmlns:p14="http://schemas.microsoft.com/office/powerpoint/2010/main" val="273233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Turnausalueella on laaja buffetti (pitsapaloja, makkaraa, hodareita, voileipiä, hedelmiä, vohveleita ym. makeaa)</a:t>
            </a:r>
          </a:p>
          <a:p>
            <a:r>
              <a:rPr lang="fi-FI" dirty="0"/>
              <a:t>Infopisteessä tulospalvelu</a:t>
            </a:r>
          </a:p>
          <a:p>
            <a:r>
              <a:rPr lang="fi-FI" dirty="0"/>
              <a:t>Arpajaiset </a:t>
            </a:r>
          </a:p>
          <a:p>
            <a:r>
              <a:rPr lang="fi-FI" dirty="0"/>
              <a:t>Potkututka – mittaa potkusi nopeus (arvotaan osallistujien kesken jalkapalloaiheinen palkinto klo:16.00)</a:t>
            </a:r>
          </a:p>
          <a:p>
            <a:r>
              <a:rPr lang="fi-FI" dirty="0"/>
              <a:t>Muu oheistoiminta viereisellä nurmikentällä</a:t>
            </a:r>
          </a:p>
          <a:p>
            <a:pPr marL="109728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Oheistoiminta</a:t>
            </a:r>
          </a:p>
        </p:txBody>
      </p:sp>
    </p:spTree>
    <p:extLst>
      <p:ext uri="{BB962C8B-B14F-4D97-AF65-F5344CB8AC3E}">
        <p14:creationId xmlns:p14="http://schemas.microsoft.com/office/powerpoint/2010/main" val="2164932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20131</TotalTime>
  <Words>652</Words>
  <Application>Microsoft Office PowerPoint</Application>
  <PresentationFormat>On-screen Show (4:3)</PresentationFormat>
  <Paragraphs>228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Aula</vt:lpstr>
      <vt:lpstr>ASTRUM E11 CUP </vt:lpstr>
      <vt:lpstr>Astrum E11 Cup</vt:lpstr>
      <vt:lpstr>Turnausohjeita</vt:lpstr>
      <vt:lpstr>PowerPoint Presentation</vt:lpstr>
      <vt:lpstr>Turnaussäännöt </vt:lpstr>
      <vt:lpstr>Otteluohjeet</vt:lpstr>
      <vt:lpstr>PowerPoint Presentation</vt:lpstr>
      <vt:lpstr>  Palkintojen jako</vt:lpstr>
      <vt:lpstr>Oheistoiminta</vt:lpstr>
      <vt:lpstr>PowerPoint Presentation</vt:lpstr>
      <vt:lpstr>PowerPoint Presentation</vt:lpstr>
    </vt:vector>
  </TitlesOfParts>
  <Company>Salon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Rannikko Timo</dc:creator>
  <cp:lastModifiedBy>Berglund, Fredric</cp:lastModifiedBy>
  <cp:revision>201</cp:revision>
  <cp:lastPrinted>2016-03-17T09:24:24Z</cp:lastPrinted>
  <dcterms:created xsi:type="dcterms:W3CDTF">2015-11-07T10:54:27Z</dcterms:created>
  <dcterms:modified xsi:type="dcterms:W3CDTF">2018-04-28T00:29:21Z</dcterms:modified>
</cp:coreProperties>
</file>